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40" d="100"/>
          <a:sy n="140" d="100"/>
        </p:scale>
        <p:origin x="-1014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S50Z21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GOZ21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15 </a:t>
            </a:r>
            <a:r>
              <a:rPr lang="en-US" sz="2000" dirty="0" smtClean="0"/>
              <a:t>December </a:t>
            </a:r>
            <a:r>
              <a:rPr lang="en-US" sz="2000" dirty="0"/>
              <a:t>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อัตราเงินเฟ้อที่คาดทรงตัวในระดับสูงต่อเนื่องจนถึงกลางปีหน้าและตัวเลขผู้ติดเชื้อโควิด-19 สายพันธุ์โอไมครอนที่ทยอยเพิ่มสูงขึ้นในหลายประเทศอาจเป็นปัจจัยที่ทำให้กลุ่มธนาคารกลางปรับลดโทนความเข้มงวดทางการเงินลงในการประชุมสัปดาห์นี้ ซึ่งจะเป็นบวกต่อการฟื้นตัวของกลุ่มตลาดหุ้นเอเชียรวมถึงไทยในสัปดาห์นี้ ในระยะสั้น-กลาง </a:t>
            </a:r>
            <a:r>
              <a:rPr lang="th-TH" sz="1250" dirty="0" smtClean="0">
                <a:latin typeface="Cordia New" panose="020B0304020202020204" pitchFamily="34" charset="-34"/>
              </a:rPr>
              <a:t>ขณะที่ปัจจัยทางเทคนิคเป็นบวกมากขึ้นจากดัชนีที่ยังประคองตัวเหนือเส้นค่าเฉลี่ยย้อนหลัง รวมถึง </a:t>
            </a:r>
            <a:r>
              <a:rPr lang="en-US" sz="1250" dirty="0" smtClean="0">
                <a:latin typeface="Cordia New" panose="020B0304020202020204" pitchFamily="34" charset="-34"/>
              </a:rPr>
              <a:t>MACD </a:t>
            </a:r>
            <a:r>
              <a:rPr lang="th-TH" sz="1250" dirty="0" smtClean="0">
                <a:latin typeface="Cordia New" panose="020B0304020202020204" pitchFamily="34" charset="-34"/>
              </a:rPr>
              <a:t>ที่ปรับขึ้นสู่แดนบวก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45406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960-963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970-990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0541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ราคาทองคำร่วงแรงหลังขึ้นไม่ผ่านแนวต้านบริเวณ </a:t>
            </a:r>
            <a:r>
              <a:rPr lang="en-US" sz="1250" dirty="0" smtClean="0">
                <a:latin typeface="Cordia New" panose="020B0304020202020204" pitchFamily="34" charset="-34"/>
              </a:rPr>
              <a:t>$1790 </a:t>
            </a:r>
            <a:r>
              <a:rPr lang="th-TH" sz="1250" dirty="0" smtClean="0">
                <a:latin typeface="Cordia New" panose="020B0304020202020204" pitchFamily="34" charset="-34"/>
              </a:rPr>
              <a:t>จากผลของค่าเงินดอลลาร์สหรัฐที่แข็งค่า ขณะที่ในระยะสั้นเราแนะชะลอการเก็งกำไรจากความผันผวนที่คาดเพิ่มสูงขึ้นในช่วงก่อนและหลังการประชุมเฟดคืนนี้ โดยสิ่งที่ต้องจับตาคืนนี้ ได้แก่ ขนาดของวงเงิน </a:t>
            </a:r>
            <a:r>
              <a:rPr lang="en-US" sz="1250" dirty="0" smtClean="0">
                <a:latin typeface="Cordia New" panose="020B0304020202020204" pitchFamily="34" charset="-34"/>
              </a:rPr>
              <a:t>QE </a:t>
            </a:r>
            <a:r>
              <a:rPr lang="th-TH" sz="1250" dirty="0" smtClean="0">
                <a:latin typeface="Cordia New" panose="020B0304020202020204" pitchFamily="34" charset="-34"/>
              </a:rPr>
              <a:t>ที่เฟดจะปรับลด</a:t>
            </a:r>
            <a:r>
              <a:rPr lang="en-US" sz="1250" dirty="0" smtClean="0">
                <a:latin typeface="Cordia New" panose="020B0304020202020204" pitchFamily="34" charset="-34"/>
              </a:rPr>
              <a:t>, </a:t>
            </a:r>
            <a:r>
              <a:rPr lang="th-TH" sz="1250" dirty="0" smtClean="0">
                <a:latin typeface="Cordia New" panose="020B0304020202020204" pitchFamily="34" charset="-34"/>
              </a:rPr>
              <a:t>คาดการณ์จำนวนครั้งของการปรับขึ้นอัตราดอกเบี้ยในปีหน้า</a:t>
            </a:r>
            <a:r>
              <a:rPr lang="en-US" sz="1250" dirty="0" smtClean="0">
                <a:latin typeface="Cordia New" panose="020B0304020202020204" pitchFamily="34" charset="-34"/>
              </a:rPr>
              <a:t>, </a:t>
            </a:r>
            <a:r>
              <a:rPr lang="th-TH" sz="1250" dirty="0" smtClean="0">
                <a:latin typeface="Cordia New" panose="020B0304020202020204" pitchFamily="34" charset="-34"/>
              </a:rPr>
              <a:t>รวมถึง มุมมองเศรษฐกิจและตัวเลขเงินเฟ้อของหสรัฐ</a:t>
            </a:r>
            <a:endParaRPr lang="th-TH" sz="125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4640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โมเมนตัมยังเป็นบวก แนะระวังความผันผวนจากการประชุมเฟดคืนนี้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หลีกเลี่ยงการเก็งกำไรก่อนการประชุมเฟดคืนนี้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WAIT &amp; SEE</a:t>
            </a:r>
            <a:endParaRPr lang="en-US" sz="13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280222"/>
            <a:ext cx="2724153" cy="19509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93" y="3740546"/>
            <a:ext cx="2720535" cy="199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16322</TotalTime>
  <Words>261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477</cp:revision>
  <dcterms:created xsi:type="dcterms:W3CDTF">2021-01-19T05:39:22Z</dcterms:created>
  <dcterms:modified xsi:type="dcterms:W3CDTF">2021-12-15T01:48:15Z</dcterms:modified>
</cp:coreProperties>
</file>