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24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เราประเมินตลาดหุ้นไทยผันผวนต่อในเชิงลบจากการประชุมธนาคารกลางสหรัฐ </a:t>
            </a:r>
            <a:r>
              <a:rPr lang="en-US" sz="1400" dirty="0" smtClean="0">
                <a:latin typeface="Cordia New" panose="020B0304020202020204" pitchFamily="34" charset="-34"/>
              </a:rPr>
              <a:t>(FOMC meeting) </a:t>
            </a:r>
            <a:r>
              <a:rPr lang="th-TH" sz="1400" dirty="0" smtClean="0">
                <a:latin typeface="Cordia New" panose="020B0304020202020204" pitchFamily="34" charset="-34"/>
              </a:rPr>
              <a:t>สัปดาห์นี้ โดยความ</a:t>
            </a:r>
            <a:r>
              <a:rPr lang="th-TH" sz="1400" dirty="0" smtClean="0">
                <a:latin typeface="Cordia New" panose="020B0304020202020204" pitchFamily="34" charset="-34"/>
              </a:rPr>
              <a:t>กังวลเรื่องเงินเฟ้อ</a:t>
            </a:r>
            <a:r>
              <a:rPr lang="en-US" sz="1400" dirty="0" smtClean="0">
                <a:latin typeface="Cordia New" panose="020B0304020202020204" pitchFamily="34" charset="-34"/>
              </a:rPr>
              <a:t>, stagflation,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สร้างแรงขายทำกำไรในกลุ่มสินทรัพย์เสี่ยงต่อเนื่อง ส่งผลให้ภาพรวมหุ้นโลกยังคงอยู่ในเชิงลบด้วยภาพดังกล่าวประกอบกับตลาดที่ยังขาดปัจจัยบวกใหม่คาดดัชนีลงต่อโดยยังคงเป้าทำกำไรเดิมที่ 950-965 จุด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140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988-990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พฤติกรรมราคาทองคำต่อประเด็นเฟดค่อนข้างขณะที่ปัจจัยเชิงเทคนิคสะท้อนภาพขาขึ้นของราคาทองคำ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ผู้ถือสภานะ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r>
              <a:rPr lang="th-TH" sz="1400" dirty="0" smtClean="0">
                <a:latin typeface="Cordia New" panose="020B0304020202020204" pitchFamily="34" charset="-34"/>
              </a:rPr>
              <a:t>ต้นทุน </a:t>
            </a:r>
            <a:r>
              <a:rPr lang="en-US" sz="1400" dirty="0" smtClean="0">
                <a:latin typeface="Cordia New" panose="020B0304020202020204" pitchFamily="34" charset="-34"/>
              </a:rPr>
              <a:t>1800-1815 </a:t>
            </a:r>
            <a:r>
              <a:rPr lang="th-TH" sz="1400" dirty="0" smtClean="0">
                <a:latin typeface="Cordia New" panose="020B0304020202020204" pitchFamily="34" charset="-34"/>
              </a:rPr>
              <a:t>อาจพิจารณาขายทำกำไรบางส่วนบริเวณแนวต้าน </a:t>
            </a:r>
            <a:r>
              <a:rPr lang="en-US" sz="1400" dirty="0" smtClean="0">
                <a:latin typeface="Cordia New" panose="020B0304020202020204" pitchFamily="34" charset="-34"/>
              </a:rPr>
              <a:t>1850-1860</a:t>
            </a:r>
            <a:r>
              <a:rPr lang="th-TH" sz="1400" dirty="0" smtClean="0">
                <a:latin typeface="Cordia New" panose="020B0304020202020204" pitchFamily="34" charset="-34"/>
              </a:rPr>
              <a:t> แต่เป้าระยะกลาง-ยาว เราประเมินมีโอกาสกลับขึ้นทดสอบ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2000 </a:t>
            </a:r>
            <a:r>
              <a:rPr lang="th-TH" sz="1400" dirty="0" smtClean="0">
                <a:latin typeface="Cordia New" panose="020B0304020202020204" pitchFamily="34" charset="-34"/>
              </a:rPr>
              <a:t>หรือสูงกว่า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099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1950-2000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ระวังความผันผวนจากการประชุมเฟดสัปดาห์นี้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แนะขายบางส่วนที่ </a:t>
            </a:r>
            <a:r>
              <a:rPr lang="en-US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1850-1860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แต่เป้าระยะยาวมองไม่ต่ำกว่า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$2000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84484"/>
            <a:ext cx="2724153" cy="1960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3740546"/>
            <a:ext cx="2724153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16692</TotalTime>
  <Words>215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532</cp:revision>
  <dcterms:created xsi:type="dcterms:W3CDTF">2021-01-19T05:39:22Z</dcterms:created>
  <dcterms:modified xsi:type="dcterms:W3CDTF">2022-01-24T01:42:10Z</dcterms:modified>
</cp:coreProperties>
</file>